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8"/>
  </p:notesMasterIdLst>
  <p:sldIdLst>
    <p:sldId id="259" r:id="rId5"/>
    <p:sldId id="774" r:id="rId6"/>
    <p:sldId id="773" r:id="rId7"/>
  </p:sldIdLst>
  <p:sldSz cx="12192000" cy="6858000"/>
  <p:notesSz cx="6858000" cy="9144000"/>
  <p:embeddedFontLst>
    <p:embeddedFont>
      <p:font typeface="billy" panose="020B0604020202020204" charset="-128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7B28734-E0E8-4255-9575-D8744650D25D}" v="2" dt="2024-09-11T11:01:17.8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98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9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font1.fntdata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32D9A6-BD5C-481B-BB2B-0EAF74E57961}" type="datetimeFigureOut">
              <a:rPr lang="en-GB" smtClean="0"/>
              <a:t>07/04/2026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CBC12E-C255-42F9-8BC7-F9E357C1C8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523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CBC12E-C255-42F9-8BC7-F9E357C1C8E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5663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lcome or 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22622F-09E4-DC90-C58E-791DE3D39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8770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9083C-4A22-38A6-398C-F02F1CB46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3423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22622F-09E4-DC90-C58E-791DE3D39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1758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762B4-1F5C-8D69-A0C5-E1882135CF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87630" y="-217805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5C23D6-D186-003F-83E6-FFD89E480C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86790" y="244760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2769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44DAF-BBF7-673F-1472-7F3CDBF6F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EE5CA0-B9B9-E10B-AB21-2AA93CAB0E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247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22BFC-4425-8527-72FF-DC2E53046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A7DFA9-8EFD-6F0D-46F0-BE42B3DD32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AAD4DA-119B-190D-BFB8-BEDE7C4F19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484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A48C6-76BB-D70D-AAA2-80D734C3B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9262D7-1CCA-33DE-1121-8310F5253E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DFA4C1-B7E3-9235-84DB-DFB29A793F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4D6E3F-C126-B35A-879F-4985B716E9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671B0D-F22F-7D80-9AC6-823C5CE2E5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224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32F4AD-9BC3-B8D0-C1E3-E867AA110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161931-8FD2-C5C6-DF84-1224B75F50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9736405" cy="381158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31186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22622F-09E4-DC90-C58E-791DE3D39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6679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22622F-09E4-DC90-C58E-791DE3D39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2902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B70D17-317A-B61E-A24B-BEE36B6C8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5FE088-BE47-4B16-98ED-2A8FFAE8DE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8" name="Picture 7" descr="A picture containing text, clipart, vector graphics&#10;&#10;Description automatically generated">
            <a:extLst>
              <a:ext uri="{FF2B5EF4-FFF2-40B4-BE49-F238E27FC236}">
                <a16:creationId xmlns:a16="http://schemas.microsoft.com/office/drawing/2014/main" id="{0EEDD3D1-E475-A03F-1503-7525461A3C23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5482" y="230188"/>
            <a:ext cx="1016635" cy="1016635"/>
          </a:xfrm>
          <a:prstGeom prst="rect">
            <a:avLst/>
          </a:prstGeom>
        </p:spPr>
      </p:pic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E18091C-4FA2-3892-5BEE-84039EB124CD}"/>
              </a:ext>
            </a:extLst>
          </p:cNvPr>
          <p:cNvSpPr txBox="1">
            <a:spLocks/>
          </p:cNvSpPr>
          <p:nvPr userDrawn="1"/>
        </p:nvSpPr>
        <p:spPr>
          <a:xfrm>
            <a:off x="8606012" y="6295355"/>
            <a:ext cx="39458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latin typeface="billy" pitchFamily="2" charset="-128"/>
                <a:ea typeface="billy" pitchFamily="2" charset="-128"/>
                <a:cs typeface="billy" pitchFamily="2" charset="-128"/>
              </a:rPr>
              <a:t>Strengthening  Connected Relationships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E7CAA9D3-B8A0-CAB1-A2DF-1A6E5C4AC41B}"/>
              </a:ext>
            </a:extLst>
          </p:cNvPr>
          <p:cNvSpPr txBox="1">
            <a:spLocks/>
          </p:cNvSpPr>
          <p:nvPr userDrawn="1"/>
        </p:nvSpPr>
        <p:spPr>
          <a:xfrm>
            <a:off x="287272" y="6347293"/>
            <a:ext cx="39458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Arial" panose="020B0604020202020204" pitchFamily="34" charset="0"/>
                <a:ea typeface="billy" pitchFamily="2" charset="-128"/>
                <a:cs typeface="Arial" panose="020B0604020202020204" pitchFamily="34" charset="0"/>
              </a:rPr>
              <a:t>C</a:t>
            </a:r>
            <a:r>
              <a:rPr lang="en-GB" sz="1200" dirty="0">
                <a:latin typeface="Arial" panose="020B0604020202020204" pitchFamily="34" charset="0"/>
                <a:ea typeface="billy" pitchFamily="2" charset="-128"/>
                <a:cs typeface="Arial" panose="020B0604020202020204" pitchFamily="34" charset="0"/>
              </a:rPr>
              <a:t>opyright Knowledge Change Action 2023</a:t>
            </a:r>
          </a:p>
        </p:txBody>
      </p:sp>
    </p:spTree>
    <p:extLst>
      <p:ext uri="{BB962C8B-B14F-4D97-AF65-F5344CB8AC3E}">
        <p14:creationId xmlns:p14="http://schemas.microsoft.com/office/powerpoint/2010/main" val="1154672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49" r:id="rId3"/>
    <p:sldLayoutId id="2147483650" r:id="rId4"/>
    <p:sldLayoutId id="2147483652" r:id="rId5"/>
    <p:sldLayoutId id="2147483653" r:id="rId6"/>
    <p:sldLayoutId id="2147483657" r:id="rId7"/>
    <p:sldLayoutId id="2147483662" r:id="rId8"/>
    <p:sldLayoutId id="2147483663" r:id="rId9"/>
    <p:sldLayoutId id="2147483664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3.xml"/><Relationship Id="rId1" Type="http://schemas.openxmlformats.org/officeDocument/2006/relationships/video" Target="https://player.vimeo.com/video/1006595191?app_id=122963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AFF30-5115-DC81-407D-F9B2838CBA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1085" y="-128621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GB" dirty="0"/>
              <a:t>Five to Thrive and the Importance of Relational Practice for Learning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8473BD-173C-8743-C4A2-E576F4AF68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48742" y="4781012"/>
            <a:ext cx="9144000" cy="1655762"/>
          </a:xfrm>
        </p:spPr>
        <p:txBody>
          <a:bodyPr>
            <a:normAutofit/>
          </a:bodyPr>
          <a:lstStyle/>
          <a:p>
            <a:endParaRPr lang="en-GB" sz="3600" dirty="0"/>
          </a:p>
          <a:p>
            <a:endParaRPr lang="en-GB" sz="3600" b="1" dirty="0"/>
          </a:p>
        </p:txBody>
      </p:sp>
      <p:pic>
        <p:nvPicPr>
          <p:cNvPr id="5" name="Picture 4" descr="Text&#10;&#10;Description automatically generated with medium confidence">
            <a:extLst>
              <a:ext uri="{FF2B5EF4-FFF2-40B4-BE49-F238E27FC236}">
                <a16:creationId xmlns:a16="http://schemas.microsoft.com/office/drawing/2014/main" id="{106C95A2-6029-B75A-6E43-E11A2611B6E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8345" y="2267721"/>
            <a:ext cx="1745183" cy="4022447"/>
          </a:xfrm>
          <a:prstGeom prst="rect">
            <a:avLst/>
          </a:prstGeom>
        </p:spPr>
      </p:pic>
      <p:pic>
        <p:nvPicPr>
          <p:cNvPr id="4" name="Picture 3" descr="A picture containing person, person&#10;&#10;Description automatically generated">
            <a:extLst>
              <a:ext uri="{FF2B5EF4-FFF2-40B4-BE49-F238E27FC236}">
                <a16:creationId xmlns:a16="http://schemas.microsoft.com/office/drawing/2014/main" id="{8AEE5048-9600-E539-7572-A064DB1AD4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1934" y="2878411"/>
            <a:ext cx="3461415" cy="2293833"/>
          </a:xfrm>
          <a:prstGeom prst="rect">
            <a:avLst/>
          </a:prstGeom>
        </p:spPr>
      </p:pic>
      <p:pic>
        <p:nvPicPr>
          <p:cNvPr id="6" name="Picture 5" descr="A person and a child looking at a book&#10;&#10;Description automatically generated with low confidence">
            <a:extLst>
              <a:ext uri="{FF2B5EF4-FFF2-40B4-BE49-F238E27FC236}">
                <a16:creationId xmlns:a16="http://schemas.microsoft.com/office/drawing/2014/main" id="{E43108AE-0D37-98C2-5DF7-CBC2D496E44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133" y="2878411"/>
            <a:ext cx="3405218" cy="2269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3958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E8D96-6241-36BB-FACC-5B96C1C62C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03AC93-2D5C-C588-12F8-886079EF0D8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Online Media 3" title="Catherine Gordon's Zoom Meeting 2024-09-05 13:12:09">
            <a:hlinkClick r:id="" action="ppaction://media"/>
            <a:extLst>
              <a:ext uri="{FF2B5EF4-FFF2-40B4-BE49-F238E27FC236}">
                <a16:creationId xmlns:a16="http://schemas.microsoft.com/office/drawing/2014/main" id="{EC69975A-49AF-AF68-996C-3A309F661FAD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7938" y="0"/>
            <a:ext cx="1217453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4883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CA865-9195-B88C-9867-5C501DF9D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Reflective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A4A50F-B312-9905-FDE2-587822D88B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hought Bubble: Cloud 3">
            <a:extLst>
              <a:ext uri="{FF2B5EF4-FFF2-40B4-BE49-F238E27FC236}">
                <a16:creationId xmlns:a16="http://schemas.microsoft.com/office/drawing/2014/main" id="{41AC6194-5524-596A-2C13-83C302C06D57}"/>
              </a:ext>
            </a:extLst>
          </p:cNvPr>
          <p:cNvSpPr/>
          <p:nvPr/>
        </p:nvSpPr>
        <p:spPr>
          <a:xfrm>
            <a:off x="1740310" y="1501877"/>
            <a:ext cx="9134168" cy="3854245"/>
          </a:xfrm>
          <a:prstGeom prst="cloudCallout">
            <a:avLst>
              <a:gd name="adj1" fmla="val -59583"/>
              <a:gd name="adj2" fmla="val 68765"/>
            </a:avLst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>
                <a:solidFill>
                  <a:schemeClr val="tx1"/>
                </a:solidFill>
              </a:rPr>
              <a:t>What do you do on your best days to promote connected relationships with children and young people, colleagues and families and care-givers?</a:t>
            </a:r>
          </a:p>
        </p:txBody>
      </p:sp>
    </p:spTree>
    <p:extLst>
      <p:ext uri="{BB962C8B-B14F-4D97-AF65-F5344CB8AC3E}">
        <p14:creationId xmlns:p14="http://schemas.microsoft.com/office/powerpoint/2010/main" val="22732747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KCA PowerPoint Template">
      <a:dk1>
        <a:srgbClr val="49176D"/>
      </a:dk1>
      <a:lt1>
        <a:srgbClr val="E3CCF4"/>
      </a:lt1>
      <a:dk2>
        <a:srgbClr val="44546A"/>
      </a:dk2>
      <a:lt2>
        <a:srgbClr val="D89123"/>
      </a:lt2>
      <a:accent1>
        <a:srgbClr val="3F93A6"/>
      </a:accent1>
      <a:accent2>
        <a:srgbClr val="94BF83"/>
      </a:accent2>
      <a:accent3>
        <a:srgbClr val="FAEFDE"/>
      </a:accent3>
      <a:accent4>
        <a:srgbClr val="FFC000"/>
      </a:accent4>
      <a:accent5>
        <a:srgbClr val="A62E2E"/>
      </a:accent5>
      <a:accent6>
        <a:srgbClr val="FFFFFF"/>
      </a:accent6>
      <a:hlink>
        <a:srgbClr val="000000"/>
      </a:hlink>
      <a:folHlink>
        <a:srgbClr val="49176D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2EFB1AED4D2984088340F219DF7E17B" ma:contentTypeVersion="15" ma:contentTypeDescription="Create a new document." ma:contentTypeScope="" ma:versionID="18ec257fad6f2fecd8c3523096b9bcb5">
  <xsd:schema xmlns:xsd="http://www.w3.org/2001/XMLSchema" xmlns:xs="http://www.w3.org/2001/XMLSchema" xmlns:p="http://schemas.microsoft.com/office/2006/metadata/properties" xmlns:ns2="23a05633-c3f6-4bf7-8284-976aa73bea07" xmlns:ns3="9c4c0a32-18ae-4622-bf01-bfe5b916b32d" targetNamespace="http://schemas.microsoft.com/office/2006/metadata/properties" ma:root="true" ma:fieldsID="b135ade96b938db9eb98218c8ced50a5" ns2:_="" ns3:_="">
    <xsd:import namespace="23a05633-c3f6-4bf7-8284-976aa73bea07"/>
    <xsd:import namespace="9c4c0a32-18ae-4622-bf01-bfe5b916b32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a05633-c3f6-4bf7-8284-976aa73bea0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f06fbe89-2420-455c-9a1c-36b80025102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4c0a32-18ae-4622-bf01-bfe5b916b32d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9daf253c-eae3-441c-a57b-5b091c70060f}" ma:internalName="TaxCatchAll" ma:showField="CatchAllData" ma:web="9c4c0a32-18ae-4622-bf01-bfe5b916b32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3a05633-c3f6-4bf7-8284-976aa73bea07">
      <Terms xmlns="http://schemas.microsoft.com/office/infopath/2007/PartnerControls"/>
    </lcf76f155ced4ddcb4097134ff3c332f>
    <TaxCatchAll xmlns="9c4c0a32-18ae-4622-bf01-bfe5b916b32d" xsi:nil="true"/>
  </documentManagement>
</p:properties>
</file>

<file path=customXml/itemProps1.xml><?xml version="1.0" encoding="utf-8"?>
<ds:datastoreItem xmlns:ds="http://schemas.openxmlformats.org/officeDocument/2006/customXml" ds:itemID="{324429EE-25E7-4B33-B6D5-D4E7EDB19E86}">
  <ds:schemaRefs>
    <ds:schemaRef ds:uri="23a05633-c3f6-4bf7-8284-976aa73bea07"/>
    <ds:schemaRef ds:uri="9c4c0a32-18ae-4622-bf01-bfe5b916b32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A666034B-5471-4558-BA86-E526EFA849D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A7630F-374F-4ECA-B5F6-AE50D2FD17A9}">
  <ds:schemaRefs>
    <ds:schemaRef ds:uri="23a05633-c3f6-4bf7-8284-976aa73bea07"/>
    <ds:schemaRef ds:uri="9c4c0a32-18ae-4622-bf01-bfe5b916b32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3732</TotalTime>
  <Words>38</Words>
  <Application>Microsoft Office PowerPoint</Application>
  <PresentationFormat>Widescreen</PresentationFormat>
  <Paragraphs>4</Paragraphs>
  <Slides>3</Slides>
  <Notes>1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billy</vt:lpstr>
      <vt:lpstr>Arial</vt:lpstr>
      <vt:lpstr>Calibri</vt:lpstr>
      <vt:lpstr>Office Theme</vt:lpstr>
      <vt:lpstr>Five to Thrive and the Importance of Relational Practice for Learning</vt:lpstr>
      <vt:lpstr>PowerPoint Presentation</vt:lpstr>
      <vt:lpstr>Reflective Question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Richard  Holmes</dc:creator>
  <cp:lastModifiedBy>Hayley Downing</cp:lastModifiedBy>
  <cp:revision>13</cp:revision>
  <dcterms:created xsi:type="dcterms:W3CDTF">2022-10-05T14:24:40Z</dcterms:created>
  <dcterms:modified xsi:type="dcterms:W3CDTF">2026-04-07T11:22:52Z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0x010100D2EFB1AED4D2984088340F219DF7E17B</vt:lpwstr>
  </property>
  <property fmtid="{D5CDD505-2E9C-101B-9397-08002B2CF9AE}" pid="3" name="MediaServiceImageTags">
    <vt:lpwstr/>
  </property>
</Properties>
</file>